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522" r:id="rId3"/>
    <p:sldId id="269" r:id="rId4"/>
    <p:sldId id="538" r:id="rId5"/>
    <p:sldId id="539" r:id="rId6"/>
    <p:sldId id="450" r:id="rId7"/>
    <p:sldId id="448" r:id="rId8"/>
    <p:sldId id="540" r:id="rId9"/>
    <p:sldId id="393" r:id="rId10"/>
    <p:sldId id="395" r:id="rId11"/>
    <p:sldId id="394" r:id="rId12"/>
    <p:sldId id="396" r:id="rId13"/>
    <p:sldId id="536" r:id="rId14"/>
    <p:sldId id="398" r:id="rId15"/>
    <p:sldId id="416" r:id="rId16"/>
    <p:sldId id="548" r:id="rId17"/>
    <p:sldId id="278" r:id="rId18"/>
    <p:sldId id="420" r:id="rId19"/>
    <p:sldId id="421" r:id="rId20"/>
    <p:sldId id="422" r:id="rId21"/>
    <p:sldId id="424" r:id="rId22"/>
    <p:sldId id="291" r:id="rId23"/>
    <p:sldId id="533" r:id="rId24"/>
    <p:sldId id="526" r:id="rId25"/>
    <p:sldId id="527" r:id="rId26"/>
    <p:sldId id="528" r:id="rId27"/>
    <p:sldId id="529" r:id="rId28"/>
    <p:sldId id="514" r:id="rId29"/>
    <p:sldId id="541" r:id="rId30"/>
    <p:sldId id="542" r:id="rId31"/>
    <p:sldId id="510" r:id="rId32"/>
    <p:sldId id="530" r:id="rId33"/>
    <p:sldId id="531" r:id="rId34"/>
    <p:sldId id="532" r:id="rId35"/>
    <p:sldId id="553" r:id="rId36"/>
    <p:sldId id="492" r:id="rId37"/>
    <p:sldId id="457" r:id="rId38"/>
    <p:sldId id="550" r:id="rId39"/>
    <p:sldId id="543" r:id="rId40"/>
    <p:sldId id="545" r:id="rId41"/>
    <p:sldId id="546" r:id="rId42"/>
    <p:sldId id="544" r:id="rId43"/>
    <p:sldId id="547" r:id="rId44"/>
    <p:sldId id="520" r:id="rId45"/>
    <p:sldId id="426" r:id="rId46"/>
    <p:sldId id="427" r:id="rId47"/>
    <p:sldId id="534" r:id="rId48"/>
    <p:sldId id="488" r:id="rId49"/>
    <p:sldId id="551" r:id="rId50"/>
    <p:sldId id="552" r:id="rId51"/>
    <p:sldId id="482" r:id="rId52"/>
    <p:sldId id="554" r:id="rId53"/>
    <p:sldId id="305" r:id="rId54"/>
    <p:sldId id="535" r:id="rId55"/>
    <p:sldId id="549" r:id="rId56"/>
    <p:sldId id="474" r:id="rId57"/>
    <p:sldId id="475" r:id="rId58"/>
    <p:sldId id="476" r:id="rId59"/>
    <p:sldId id="487" r:id="rId60"/>
    <p:sldId id="407" r:id="rId61"/>
    <p:sldId id="411" r:id="rId62"/>
    <p:sldId id="412" r:id="rId63"/>
    <p:sldId id="414" r:id="rId64"/>
    <p:sldId id="523" r:id="rId65"/>
    <p:sldId id="52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1"/>
    <p:restoredTop sz="94737"/>
  </p:normalViewPr>
  <p:slideViewPr>
    <p:cSldViewPr snapToGrid="0" snapToObjects="1">
      <p:cViewPr>
        <p:scale>
          <a:sx n="95" d="100"/>
          <a:sy n="9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2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1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least cost optimality to reliably simulate photosynthetic acclimation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101939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COMMONPLACE IN MOST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Plant biochemistry setup will aim for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1718736"/>
            <a:ext cx="7321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986350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986350" y="5906869"/>
            <a:ext cx="4112623" cy="10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976825" y="5917378"/>
            <a:ext cx="3805942" cy="400111"/>
            <a:chOff x="1964448" y="7325709"/>
            <a:chExt cx="3805942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760637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4533830" y="6180196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2071853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4031133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500901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236034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optimality model adds no free parameters to Farquhar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surface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EB7E4-3E15-8F45-80F1-85E5BD2DA69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241DD-7D69-7949-AE0E-DA9538F8F1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2FA33-6C81-AE4A-BDF9-78E4D914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72FD4-1409-9B40-A79F-09E0935DF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A0E65-B12D-0B4F-8E9A-92C82A2AD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5628DE-856C-D242-B37A-7ED79186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32736-EA38-F94A-A9F8-FA5E6F1B19B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B292-003C-5846-8278-5CF4A169E6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43915-F303-B54D-A958-BCFEADB5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41044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1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757803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529971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1AC48-FA3B-5C43-BB96-488DBA3F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23" y="352393"/>
            <a:ext cx="7214507" cy="6136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72FC3-8C09-F242-BD91-8827E49A39A3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3599306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How might this effect simulated nutrient limitation?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121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301024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rub: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9827394-1D94-3E46-ACAE-C89CF671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determines # of leaves?</a:t>
            </a:r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4000" dirty="0"/>
              <a:t>Need to make sure our models reliably simulate acclimation responses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8088514" y="3147311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8403262" y="4585211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030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Photosynthetic acclimation is likely to impact ecosystem-scale processes</a:t>
            </a:r>
          </a:p>
          <a:p>
            <a:pPr lvl="1"/>
            <a:r>
              <a:rPr lang="en-US" sz="3600" dirty="0"/>
              <a:t>Allocation</a:t>
            </a:r>
          </a:p>
          <a:p>
            <a:pPr lvl="1"/>
            <a:r>
              <a:rPr lang="en-US" sz="3600" dirty="0"/>
              <a:t>N cycling</a:t>
            </a:r>
          </a:p>
          <a:p>
            <a:pPr lvl="1"/>
            <a:r>
              <a:rPr lang="en-US" sz="3600" dirty="0"/>
              <a:t>Microbial processes (e.g., symbioses)</a:t>
            </a:r>
          </a:p>
          <a:p>
            <a:pPr lvl="1"/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A8385-A55E-FA4B-B060-D450C87FD37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16D2-91C5-8741-B4F0-42756B51F49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E3A2F-F33D-154A-A26A-1A21FE94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351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5011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/seminar/lmwg_2020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686797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2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291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796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6709E-FFBC-F245-9AE1-C4DAC3C0317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A57398-2CF3-2E4D-A37D-FDF4628EEAD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65742F-596B-6347-8C83-76ABC9E7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47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1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11246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222922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76324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98016D-5D51-844C-AC77-FF641EA1B502}"/>
              </a:ext>
            </a:extLst>
          </p:cNvPr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46C970-82D9-7F44-BC1F-876D67AC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26248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2126</Words>
  <Application>Microsoft Macintosh PowerPoint</Application>
  <PresentationFormat>Widescreen</PresentationFormat>
  <Paragraphs>278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Using least cost optimality to reliably simulate photosynthetic acclimation</vt:lpstr>
      <vt:lpstr>Plants acclimate to environmental conditions</vt:lpstr>
      <vt:lpstr>Photosynthetic acclimation is ubiquitous and well known…</vt:lpstr>
      <vt:lpstr>…and can possibly impact carbon cycling and climate</vt:lpstr>
      <vt:lpstr>Here’s the rub: No theoretical model for photosynthetic acclimation exists</vt:lpstr>
      <vt:lpstr>Lack of theory results in…</vt:lpstr>
      <vt:lpstr>Lack of theory results in…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optimality model adds no free parameters to Farquhar model</vt:lpstr>
      <vt:lpstr>Land surface models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Implications</vt:lpstr>
      <vt:lpstr>Implications</vt:lpstr>
      <vt:lpstr>Implications</vt:lpstr>
      <vt:lpstr>Implications</vt:lpstr>
      <vt:lpstr>PowerPoint Presentation</vt:lpstr>
      <vt:lpstr>Implications</vt:lpstr>
      <vt:lpstr>Let’s run a model out into the future!</vt:lpstr>
      <vt:lpstr>Photosynthesis increases in future</vt:lpstr>
      <vt:lpstr>Photosynthesis increases in future  (at lower nutrient use)</vt:lpstr>
      <vt:lpstr>PowerPoint Presentation</vt:lpstr>
      <vt:lpstr>Next steps: How might this effect simulated nutrient limitation?</vt:lpstr>
      <vt:lpstr>What’s going on?</vt:lpstr>
      <vt:lpstr>Soil N determines # of leaves?</vt:lpstr>
      <vt:lpstr>Conclusions</vt:lpstr>
      <vt:lpstr>Conclusions</vt:lpstr>
      <vt:lpstr>PowerPoint Presentation</vt:lpstr>
      <vt:lpstr>Extra slides</vt:lpstr>
      <vt:lpstr>Leaf area, but not photosynthesis increases with N addition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acclimation can be seen as the change in the instantaneous responses with longer-term exposure</vt:lpstr>
      <vt:lpstr>Photosynthetic acclimation can be seen as the change in the instantaneous responses with longer-term exposure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39</cp:revision>
  <dcterms:created xsi:type="dcterms:W3CDTF">2020-02-27T20:52:03Z</dcterms:created>
  <dcterms:modified xsi:type="dcterms:W3CDTF">2020-02-28T22:36:52Z</dcterms:modified>
</cp:coreProperties>
</file>